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6" r:id="rId2"/>
    <p:sldId id="257" r:id="rId3"/>
    <p:sldId id="258" r:id="rId4"/>
    <p:sldId id="259" r:id="rId5"/>
    <p:sldId id="265" r:id="rId6"/>
    <p:sldId id="260" r:id="rId7"/>
    <p:sldId id="264" r:id="rId8"/>
    <p:sldId id="261" r:id="rId9"/>
    <p:sldId id="263" r:id="rId10"/>
    <p:sldId id="262"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6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E391A4-3752-41B4-A581-3E89ACF05087}" type="datetimeFigureOut">
              <a:rPr lang="en-US" smtClean="0"/>
              <a:t>5/16/2013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885E3E-9387-4CA4-9362-708D07BE42D0}" type="slidenum">
              <a:rPr lang="en-US" smtClean="0"/>
              <a:t>‹#›</a:t>
            </a:fld>
            <a:endParaRPr lang="en-US"/>
          </a:p>
        </p:txBody>
      </p:sp>
    </p:spTree>
    <p:extLst>
      <p:ext uri="{BB962C8B-B14F-4D97-AF65-F5344CB8AC3E}">
        <p14:creationId xmlns:p14="http://schemas.microsoft.com/office/powerpoint/2010/main" val="2437734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AAF7A4-930C-46A4-837E-497D57DC0E95}"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AD33E-0E51-406E-9544-58F00D0430F2}" type="slidenum">
              <a:rPr lang="en-US" smtClean="0"/>
              <a:t>‹#›</a:t>
            </a:fld>
            <a:endParaRPr lang="en-US"/>
          </a:p>
        </p:txBody>
      </p:sp>
    </p:spTree>
    <p:extLst>
      <p:ext uri="{BB962C8B-B14F-4D97-AF65-F5344CB8AC3E}">
        <p14:creationId xmlns:p14="http://schemas.microsoft.com/office/powerpoint/2010/main" val="482442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AAF7A4-930C-46A4-837E-497D57DC0E95}"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AD33E-0E51-406E-9544-58F00D0430F2}" type="slidenum">
              <a:rPr lang="en-US" smtClean="0"/>
              <a:t>‹#›</a:t>
            </a:fld>
            <a:endParaRPr lang="en-US"/>
          </a:p>
        </p:txBody>
      </p:sp>
    </p:spTree>
    <p:extLst>
      <p:ext uri="{BB962C8B-B14F-4D97-AF65-F5344CB8AC3E}">
        <p14:creationId xmlns:p14="http://schemas.microsoft.com/office/powerpoint/2010/main" val="3686686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AAF7A4-930C-46A4-837E-497D57DC0E95}"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AD33E-0E51-406E-9544-58F00D0430F2}" type="slidenum">
              <a:rPr lang="en-US" smtClean="0"/>
              <a:t>‹#›</a:t>
            </a:fld>
            <a:endParaRPr lang="en-US"/>
          </a:p>
        </p:txBody>
      </p:sp>
    </p:spTree>
    <p:extLst>
      <p:ext uri="{BB962C8B-B14F-4D97-AF65-F5344CB8AC3E}">
        <p14:creationId xmlns:p14="http://schemas.microsoft.com/office/powerpoint/2010/main" val="3342991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AAF7A4-930C-46A4-837E-497D57DC0E95}"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AD33E-0E51-406E-9544-58F00D0430F2}" type="slidenum">
              <a:rPr lang="en-US" smtClean="0"/>
              <a:t>‹#›</a:t>
            </a:fld>
            <a:endParaRPr lang="en-US"/>
          </a:p>
        </p:txBody>
      </p:sp>
    </p:spTree>
    <p:extLst>
      <p:ext uri="{BB962C8B-B14F-4D97-AF65-F5344CB8AC3E}">
        <p14:creationId xmlns:p14="http://schemas.microsoft.com/office/powerpoint/2010/main" val="2427716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AAF7A4-930C-46A4-837E-497D57DC0E95}"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AD33E-0E51-406E-9544-58F00D0430F2}" type="slidenum">
              <a:rPr lang="en-US" smtClean="0"/>
              <a:t>‹#›</a:t>
            </a:fld>
            <a:endParaRPr lang="en-US"/>
          </a:p>
        </p:txBody>
      </p:sp>
    </p:spTree>
    <p:extLst>
      <p:ext uri="{BB962C8B-B14F-4D97-AF65-F5344CB8AC3E}">
        <p14:creationId xmlns:p14="http://schemas.microsoft.com/office/powerpoint/2010/main" val="1336650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AAF7A4-930C-46A4-837E-497D57DC0E95}" type="datetimeFigureOut">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AD33E-0E51-406E-9544-58F00D0430F2}" type="slidenum">
              <a:rPr lang="en-US" smtClean="0"/>
              <a:t>‹#›</a:t>
            </a:fld>
            <a:endParaRPr lang="en-US"/>
          </a:p>
        </p:txBody>
      </p:sp>
    </p:spTree>
    <p:extLst>
      <p:ext uri="{BB962C8B-B14F-4D97-AF65-F5344CB8AC3E}">
        <p14:creationId xmlns:p14="http://schemas.microsoft.com/office/powerpoint/2010/main" val="2376754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AAF7A4-930C-46A4-837E-497D57DC0E95}" type="datetimeFigureOut">
              <a:rPr lang="en-US" smtClean="0"/>
              <a:t>5/16/2013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DAD33E-0E51-406E-9544-58F00D0430F2}" type="slidenum">
              <a:rPr lang="en-US" smtClean="0"/>
              <a:t>‹#›</a:t>
            </a:fld>
            <a:endParaRPr lang="en-US"/>
          </a:p>
        </p:txBody>
      </p:sp>
    </p:spTree>
    <p:extLst>
      <p:ext uri="{BB962C8B-B14F-4D97-AF65-F5344CB8AC3E}">
        <p14:creationId xmlns:p14="http://schemas.microsoft.com/office/powerpoint/2010/main" val="1587767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AAF7A4-930C-46A4-837E-497D57DC0E95}" type="datetimeFigureOut">
              <a:rPr lang="en-US" smtClean="0"/>
              <a:t>5/16/2013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DAD33E-0E51-406E-9544-58F00D0430F2}" type="slidenum">
              <a:rPr lang="en-US" smtClean="0"/>
              <a:t>‹#›</a:t>
            </a:fld>
            <a:endParaRPr lang="en-US"/>
          </a:p>
        </p:txBody>
      </p:sp>
    </p:spTree>
    <p:extLst>
      <p:ext uri="{BB962C8B-B14F-4D97-AF65-F5344CB8AC3E}">
        <p14:creationId xmlns:p14="http://schemas.microsoft.com/office/powerpoint/2010/main" val="400312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AAF7A4-930C-46A4-837E-497D57DC0E95}" type="datetimeFigureOut">
              <a:rPr lang="en-US" smtClean="0"/>
              <a:t>5/16/2013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DAD33E-0E51-406E-9544-58F00D0430F2}" type="slidenum">
              <a:rPr lang="en-US" smtClean="0"/>
              <a:t>‹#›</a:t>
            </a:fld>
            <a:endParaRPr lang="en-US"/>
          </a:p>
        </p:txBody>
      </p:sp>
    </p:spTree>
    <p:extLst>
      <p:ext uri="{BB962C8B-B14F-4D97-AF65-F5344CB8AC3E}">
        <p14:creationId xmlns:p14="http://schemas.microsoft.com/office/powerpoint/2010/main" val="2771439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AAF7A4-930C-46A4-837E-497D57DC0E95}" type="datetimeFigureOut">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AD33E-0E51-406E-9544-58F00D0430F2}" type="slidenum">
              <a:rPr lang="en-US" smtClean="0"/>
              <a:t>‹#›</a:t>
            </a:fld>
            <a:endParaRPr lang="en-US"/>
          </a:p>
        </p:txBody>
      </p:sp>
    </p:spTree>
    <p:extLst>
      <p:ext uri="{BB962C8B-B14F-4D97-AF65-F5344CB8AC3E}">
        <p14:creationId xmlns:p14="http://schemas.microsoft.com/office/powerpoint/2010/main" val="3594262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AAF7A4-930C-46A4-837E-497D57DC0E95}" type="datetimeFigureOut">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AD33E-0E51-406E-9544-58F00D0430F2}" type="slidenum">
              <a:rPr lang="en-US" smtClean="0"/>
              <a:t>‹#›</a:t>
            </a:fld>
            <a:endParaRPr lang="en-US"/>
          </a:p>
        </p:txBody>
      </p:sp>
    </p:spTree>
    <p:extLst>
      <p:ext uri="{BB962C8B-B14F-4D97-AF65-F5344CB8AC3E}">
        <p14:creationId xmlns:p14="http://schemas.microsoft.com/office/powerpoint/2010/main" val="2547009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AAF7A4-930C-46A4-837E-497D57DC0E95}" type="datetimeFigureOut">
              <a:rPr lang="en-US" smtClean="0"/>
              <a:t>5/16/2013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DAD33E-0E51-406E-9544-58F00D0430F2}" type="slidenum">
              <a:rPr lang="en-US" smtClean="0"/>
              <a:t>‹#›</a:t>
            </a:fld>
            <a:endParaRPr lang="en-US"/>
          </a:p>
        </p:txBody>
      </p:sp>
    </p:spTree>
    <p:extLst>
      <p:ext uri="{BB962C8B-B14F-4D97-AF65-F5344CB8AC3E}">
        <p14:creationId xmlns:p14="http://schemas.microsoft.com/office/powerpoint/2010/main" val="386192976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1143000"/>
          </a:xfrm>
        </p:spPr>
        <p:txBody>
          <a:bodyPr>
            <a:noAutofit/>
          </a:bodyPr>
          <a:lstStyle/>
          <a:p>
            <a:r>
              <a:rPr lang="en-US" sz="8000" dirty="0" smtClean="0"/>
              <a:t>What If Project</a:t>
            </a:r>
            <a:endParaRPr lang="en-US" sz="8000" dirty="0"/>
          </a:p>
        </p:txBody>
      </p:sp>
      <p:sp>
        <p:nvSpPr>
          <p:cNvPr id="3" name="Content Placeholder 2"/>
          <p:cNvSpPr>
            <a:spLocks noGrp="1"/>
          </p:cNvSpPr>
          <p:nvPr>
            <p:ph idx="1"/>
          </p:nvPr>
        </p:nvSpPr>
        <p:spPr>
          <a:xfrm>
            <a:off x="457200" y="3505200"/>
            <a:ext cx="8229600" cy="2620963"/>
          </a:xfrm>
        </p:spPr>
        <p:txBody>
          <a:bodyPr>
            <a:normAutofit/>
          </a:bodyPr>
          <a:lstStyle/>
          <a:p>
            <a:pPr marL="0" indent="0" algn="ctr">
              <a:buNone/>
            </a:pPr>
            <a:r>
              <a:rPr lang="en-US" dirty="0" smtClean="0"/>
              <a:t> By: Haley Steffens </a:t>
            </a:r>
          </a:p>
          <a:p>
            <a:pPr marL="0" indent="0" algn="ctr">
              <a:buNone/>
            </a:pPr>
            <a:r>
              <a:rPr lang="en-US" dirty="0" smtClean="0"/>
              <a:t/>
            </a:r>
            <a:br>
              <a:rPr lang="en-US" dirty="0" smtClean="0"/>
            </a:br>
            <a:endParaRPr lang="en-US" dirty="0"/>
          </a:p>
          <a:p>
            <a:pPr marL="0" indent="0" algn="ctr">
              <a:buNone/>
            </a:pPr>
            <a:r>
              <a:rPr lang="en-US" sz="2000" dirty="0" smtClean="0"/>
              <a:t>What if women were never admitted into Harvard Medical School, and in turn, into no other medical schools around the world. </a:t>
            </a:r>
            <a:endParaRPr lang="en-US" sz="2000" dirty="0"/>
          </a:p>
        </p:txBody>
      </p:sp>
    </p:spTree>
    <p:extLst>
      <p:ext uri="{BB962C8B-B14F-4D97-AF65-F5344CB8AC3E}">
        <p14:creationId xmlns:p14="http://schemas.microsoft.com/office/powerpoint/2010/main" val="18462344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609600"/>
            <a:ext cx="8229600" cy="5516563"/>
          </a:xfrm>
        </p:spPr>
        <p:txBody>
          <a:bodyPr/>
          <a:lstStyle/>
          <a:p>
            <a:pPr marL="0" indent="0">
              <a:buNone/>
            </a:pPr>
            <a:r>
              <a:rPr lang="en-US" dirty="0" smtClean="0"/>
              <a:t>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533399"/>
            <a:ext cx="6096000" cy="5836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86839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a:t>
            </a:r>
            <a:endParaRPr lang="en-US" dirty="0"/>
          </a:p>
        </p:txBody>
      </p:sp>
      <p:sp>
        <p:nvSpPr>
          <p:cNvPr id="3" name="Content Placeholder 2"/>
          <p:cNvSpPr>
            <a:spLocks noGrp="1"/>
          </p:cNvSpPr>
          <p:nvPr>
            <p:ph idx="1"/>
          </p:nvPr>
        </p:nvSpPr>
        <p:spPr/>
        <p:txBody>
          <a:bodyPr/>
          <a:lstStyle/>
          <a:p>
            <a:pPr marL="0" indent="0">
              <a:buNone/>
            </a:pPr>
            <a:r>
              <a:rPr lang="en-US" dirty="0" smtClean="0"/>
              <a:t>In 2013, women are still trying to get equal medical education, however, their attempts are not very successful. There is one Medical School for women, but it is not very esteemed and women are still not allowed into the “men only” conferences. It is a slow moving process towards education equality. </a:t>
            </a:r>
            <a:endParaRPr lang="en-US" dirty="0"/>
          </a:p>
        </p:txBody>
      </p:sp>
    </p:spTree>
    <p:extLst>
      <p:ext uri="{BB962C8B-B14F-4D97-AF65-F5344CB8AC3E}">
        <p14:creationId xmlns:p14="http://schemas.microsoft.com/office/powerpoint/2010/main" val="30899015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533400" y="838200"/>
            <a:ext cx="8229600" cy="5592763"/>
          </a:xfrm>
        </p:spPr>
        <p:txBody>
          <a:bodyPr/>
          <a:lstStyle/>
          <a:p>
            <a:pPr marL="0" indent="0" algn="ctr">
              <a:buNone/>
            </a:pPr>
            <a:r>
              <a:rPr lang="en-US" dirty="0"/>
              <a:t>"It is very difficult to give clear reasons for the policy of excluding women from the medical degree. There have been several discussions recently on the point and it appears that the present arrangements are not so much the result of the decision to exclude as it is a failure to discover crucial reasons for changing from what is, after all, a very old policy." - 1944 letter from Robert Morison, MD</a:t>
            </a:r>
          </a:p>
        </p:txBody>
      </p:sp>
    </p:spTree>
    <p:extLst>
      <p:ext uri="{BB962C8B-B14F-4D97-AF65-F5344CB8AC3E}">
        <p14:creationId xmlns:p14="http://schemas.microsoft.com/office/powerpoint/2010/main" val="3287476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152400"/>
            <a:ext cx="3352800" cy="122238"/>
          </a:xfrm>
        </p:spPr>
        <p:txBody>
          <a:bodyPr>
            <a:normAutofit fontScale="90000"/>
          </a:bodyPr>
          <a:lstStyle/>
          <a:p>
            <a:r>
              <a:rPr lang="en-US" dirty="0" smtClean="0"/>
              <a:t>   </a:t>
            </a:r>
            <a:endParaRPr lang="en-US" dirty="0"/>
          </a:p>
        </p:txBody>
      </p:sp>
      <p:sp>
        <p:nvSpPr>
          <p:cNvPr id="3" name="Content Placeholder 2"/>
          <p:cNvSpPr>
            <a:spLocks noGrp="1"/>
          </p:cNvSpPr>
          <p:nvPr>
            <p:ph idx="1"/>
          </p:nvPr>
        </p:nvSpPr>
        <p:spPr>
          <a:xfrm>
            <a:off x="457200" y="1292799"/>
            <a:ext cx="8229600" cy="5592763"/>
          </a:xfrm>
        </p:spPr>
        <p:txBody>
          <a:bodyPr/>
          <a:lstStyle/>
          <a:p>
            <a:pPr marL="0" indent="0" algn="ctr">
              <a:buNone/>
            </a:pPr>
            <a:r>
              <a:rPr lang="en-US" dirty="0"/>
              <a:t>"While I am willing to agree that there are some very able women in medicine, the pro-feminists are apt to overlook the fundamental biological law that the primary function of woman is to bear and raise children, and the first social duty of woman is to develop and perpetuate the home." John T. Williams, MD</a:t>
            </a:r>
          </a:p>
          <a:p>
            <a:pPr marL="0" indent="0" algn="ctr">
              <a:buNone/>
            </a:pPr>
            <a:endParaRPr lang="en-US" dirty="0"/>
          </a:p>
        </p:txBody>
      </p:sp>
    </p:spTree>
    <p:extLst>
      <p:ext uri="{BB962C8B-B14F-4D97-AF65-F5344CB8AC3E}">
        <p14:creationId xmlns:p14="http://schemas.microsoft.com/office/powerpoint/2010/main" val="2687419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609600"/>
            <a:ext cx="8229600" cy="5516563"/>
          </a:xfrm>
        </p:spPr>
        <p:txBody>
          <a:bodyPr>
            <a:normAutofit lnSpcReduction="10000"/>
          </a:bodyPr>
          <a:lstStyle/>
          <a:p>
            <a:pPr marL="0" indent="0" algn="ctr">
              <a:buNone/>
            </a:pPr>
            <a:r>
              <a:rPr lang="en-US" dirty="0" smtClean="0"/>
              <a:t>Dr</a:t>
            </a:r>
            <a:r>
              <a:rPr lang="en-US" dirty="0"/>
              <a:t>. Joseph C. </a:t>
            </a:r>
            <a:r>
              <a:rPr lang="en-US" dirty="0" err="1"/>
              <a:t>Aub</a:t>
            </a:r>
            <a:r>
              <a:rPr lang="en-US" dirty="0"/>
              <a:t> writes to Dean Sidney Burwell urging the School and War Committee to consider admitting women to HMS:</a:t>
            </a:r>
          </a:p>
          <a:p>
            <a:pPr marL="0" indent="0" algn="ctr">
              <a:buNone/>
            </a:pPr>
            <a:r>
              <a:rPr lang="en-US" dirty="0" smtClean="0"/>
              <a:t>"</a:t>
            </a:r>
            <a:r>
              <a:rPr lang="en-US" dirty="0"/>
              <a:t>Some time ago I suggested to you and to the War Committee that it would be wise to admit women to the Harvard Medical School in this emergency. We discussed this at the War Committee meeting and I bring it to your attention again for one reason. If this proves to be a long war we will have increasing need for such graduates."</a:t>
            </a:r>
          </a:p>
          <a:p>
            <a:pPr marL="0" indent="0">
              <a:buNone/>
            </a:pPr>
            <a:endParaRPr lang="en-US" dirty="0"/>
          </a:p>
        </p:txBody>
      </p:sp>
    </p:spTree>
    <p:extLst>
      <p:ext uri="{BB962C8B-B14F-4D97-AF65-F5344CB8AC3E}">
        <p14:creationId xmlns:p14="http://schemas.microsoft.com/office/powerpoint/2010/main" val="3887518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2057400"/>
            <a:ext cx="8229600" cy="4525963"/>
          </a:xfrm>
        </p:spPr>
        <p:txBody>
          <a:bodyPr>
            <a:normAutofit/>
          </a:bodyPr>
          <a:lstStyle/>
          <a:p>
            <a:pPr marL="0" indent="0" algn="ctr">
              <a:buNone/>
            </a:pPr>
            <a:r>
              <a:rPr lang="en-US" sz="8800" dirty="0" smtClean="0"/>
              <a:t>NEW EVENTS </a:t>
            </a:r>
            <a:endParaRPr lang="en-US" sz="8800" dirty="0"/>
          </a:p>
        </p:txBody>
      </p:sp>
    </p:spTree>
    <p:extLst>
      <p:ext uri="{BB962C8B-B14F-4D97-AF65-F5344CB8AC3E}">
        <p14:creationId xmlns:p14="http://schemas.microsoft.com/office/powerpoint/2010/main" val="1212432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762000"/>
            <a:ext cx="493776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6860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406" y="1219200"/>
            <a:ext cx="7693965"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310783" y="577334"/>
            <a:ext cx="4557210" cy="523220"/>
          </a:xfrm>
          <a:prstGeom prst="rect">
            <a:avLst/>
          </a:prstGeom>
          <a:noFill/>
        </p:spPr>
        <p:txBody>
          <a:bodyPr wrap="none" rtlCol="0">
            <a:spAutoFit/>
          </a:bodyPr>
          <a:lstStyle/>
          <a:p>
            <a:pPr algn="ctr"/>
            <a:r>
              <a:rPr lang="en-US" sz="2800" dirty="0" smtClean="0"/>
              <a:t>All Men Class of Harvard 1944</a:t>
            </a:r>
            <a:endParaRPr lang="en-US" sz="2800" dirty="0"/>
          </a:p>
        </p:txBody>
      </p:sp>
    </p:spTree>
    <p:extLst>
      <p:ext uri="{BB962C8B-B14F-4D97-AF65-F5344CB8AC3E}">
        <p14:creationId xmlns:p14="http://schemas.microsoft.com/office/powerpoint/2010/main" val="3578407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533400"/>
            <a:ext cx="8229600" cy="5592763"/>
          </a:xfrm>
        </p:spPr>
        <p:txBody>
          <a:bodyPr/>
          <a:lstStyle/>
          <a:p>
            <a:pPr marL="0" indent="0">
              <a:buNone/>
            </a:pPr>
            <a:r>
              <a:rPr lang="en-US" dirty="0" smtClean="0"/>
              <a:t>  </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0613" y="2466975"/>
            <a:ext cx="4695825"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04" y="25940"/>
            <a:ext cx="4695825" cy="430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7237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799" y="3242"/>
            <a:ext cx="5287955" cy="6854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22928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321</Words>
  <Application>Microsoft Office PowerPoint</Application>
  <PresentationFormat>On-screen Show (4:3)</PresentationFormat>
  <Paragraphs>26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What If Project</vt:lpstr>
      <vt:lpstr>  </vt:lpstr>
      <vt:lpstr>   </vt:lpstr>
      <vt:lpstr>   </vt:lpstr>
      <vt:lpstr>  </vt:lpstr>
      <vt:lpstr> </vt:lpstr>
      <vt:lpstr>   </vt:lpstr>
      <vt:lpstr>   </vt:lpstr>
      <vt:lpstr>   </vt:lpstr>
      <vt:lpstr>  </vt:lpstr>
      <vt:lpstr>Now</vt:lpstr>
    </vt:vector>
  </TitlesOfParts>
  <Company>Cary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If Project</dc:title>
  <dc:creator>Haley Steffens</dc:creator>
  <cp:lastModifiedBy>Haley Steffens</cp:lastModifiedBy>
  <cp:revision>4</cp:revision>
  <dcterms:created xsi:type="dcterms:W3CDTF">2013-05-16T12:08:53Z</dcterms:created>
  <dcterms:modified xsi:type="dcterms:W3CDTF">2013-05-16T12:46:21Z</dcterms:modified>
</cp:coreProperties>
</file>